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96432-2233-4484-809F-6BE5E667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4" y="1705482"/>
            <a:ext cx="10993549" cy="733756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Lecture 13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67A071-CB54-4D0B-9802-8F6556A07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85640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Working with XML files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0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BD4E46-BE0F-415F-B4CA-637B5F94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new grid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F8DA60F-C9B4-4007-B62F-F864C7818E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5225" y="2047002"/>
            <a:ext cx="7381550" cy="447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4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991455-DD35-465C-80C7-DD7B3756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the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39B7B16-38A4-4D4C-BE4D-99ADAF7F54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943" y="1845549"/>
            <a:ext cx="2865502" cy="49369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41ADC7-BB01-4CD0-B550-E7296E33D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648" y="1845549"/>
            <a:ext cx="6359554" cy="453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5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BD4BB-E8EF-433E-B41C-F16F32FF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student list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99C3B84-2DF4-496D-A22B-3E92B2121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1588" y="1929554"/>
            <a:ext cx="4568824" cy="480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63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5752E-39EA-45A4-9CFB-58A48AF9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Work of the application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A68A9D9-7BCE-4254-8348-9243055A4F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854" y="2192465"/>
            <a:ext cx="5707114" cy="34428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2EC5B4-9095-4E8E-B977-380CEEB4A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251" y="2192464"/>
            <a:ext cx="5730896" cy="344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42242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126</TotalTime>
  <Words>20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Corbel</vt:lpstr>
      <vt:lpstr>Gill Sans MT</vt:lpstr>
      <vt:lpstr>Wingdings 2</vt:lpstr>
      <vt:lpstr>Дивиденд</vt:lpstr>
      <vt:lpstr>Lecture 13</vt:lpstr>
      <vt:lpstr>Adding a new grid</vt:lpstr>
      <vt:lpstr>Adding the class</vt:lpstr>
      <vt:lpstr>Creating student list</vt:lpstr>
      <vt:lpstr>Work of the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</dc:title>
  <dc:creator>Карюкин Владислав</dc:creator>
  <cp:lastModifiedBy>Карюкин Владислав</cp:lastModifiedBy>
  <cp:revision>7</cp:revision>
  <dcterms:created xsi:type="dcterms:W3CDTF">2020-11-02T05:18:34Z</dcterms:created>
  <dcterms:modified xsi:type="dcterms:W3CDTF">2020-11-04T17:44:52Z</dcterms:modified>
</cp:coreProperties>
</file>